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66" r:id="rId2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C082"/>
    <a:srgbClr val="9C7F46"/>
    <a:srgbClr val="FFFFCC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-101" y="-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225" y="0"/>
            <a:ext cx="4278154" cy="3410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3B6647-41AD-4310-AF0D-95B80E71138B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225" y="6456612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6A2C51-32BA-4E18-A98D-474CB418B3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7545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77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99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14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3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329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096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70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5564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9694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87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971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04.10.2023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840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870448" y="4059936"/>
            <a:ext cx="41962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solidFill>
                  <a:srgbClr val="393837"/>
                </a:solidFill>
                <a:latin typeface="NT"/>
              </a:rPr>
              <a:t>Шкурин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Григорий Иванович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70448" y="5137154"/>
            <a:ext cx="3477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17.01.16-11.03.77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pic>
        <p:nvPicPr>
          <p:cNvPr id="1026" name="Picture 2" descr="D:\МОЁ\ФОТО и рисунки разное\АРХИВ\Фото родословная\Шкурин Григорий Иванович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265" y="938148"/>
            <a:ext cx="3741427" cy="497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09641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2249</TotalTime>
  <Words>4</Words>
  <Application>Microsoft Office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User</cp:lastModifiedBy>
  <cp:revision>24</cp:revision>
  <cp:lastPrinted>2023-09-20T07:09:39Z</cp:lastPrinted>
  <dcterms:created xsi:type="dcterms:W3CDTF">2023-09-17T09:55:10Z</dcterms:created>
  <dcterms:modified xsi:type="dcterms:W3CDTF">2023-10-04T11:50:21Z</dcterms:modified>
</cp:coreProperties>
</file>