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7" r:id="rId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54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12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SoftMS5291</cp:lastModifiedBy>
  <cp:revision>22</cp:revision>
  <cp:lastPrinted>2023-09-20T07:09:39Z</cp:lastPrinted>
  <dcterms:created xsi:type="dcterms:W3CDTF">2023-09-17T09:55:10Z</dcterms:created>
  <dcterms:modified xsi:type="dcterms:W3CDTF">2023-10-03T19:24:06Z</dcterms:modified>
</cp:coreProperties>
</file>